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979" autoAdjust="0"/>
  </p:normalViewPr>
  <p:slideViewPr>
    <p:cSldViewPr snapToGrid="0">
      <p:cViewPr varScale="1">
        <p:scale>
          <a:sx n="69" d="100"/>
          <a:sy n="69" d="100"/>
        </p:scale>
        <p:origin x="5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BC442-CB0A-4507-80F9-534C748CCAEE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54ACC-F445-4A0B-9545-2EA4F3AF6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0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5203EC-1451-4382-9651-0E5B61CB1C5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7196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8413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6197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9671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7387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386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2185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890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4833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957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6843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4914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6420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183686" y="216489"/>
            <a:ext cx="3646415" cy="14892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174207" y="222839"/>
            <a:ext cx="2492204" cy="14892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kstSylinder 5"/>
          <p:cNvSpPr txBox="1"/>
          <p:nvPr/>
        </p:nvSpPr>
        <p:spPr>
          <a:xfrm>
            <a:off x="183686" y="292688"/>
            <a:ext cx="2370065" cy="685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PR.AC-1 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Identity provisioning for authorized devices, users, and processes.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183686" y="969000"/>
            <a:ext cx="2630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PR.AC-6, PR.AC-7   Users and devices are proofed using multi-factor authentication (MFA)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206444" y="3497694"/>
            <a:ext cx="3595749" cy="15920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196965" y="3504044"/>
            <a:ext cx="2492204" cy="15780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kstSylinder 14"/>
          <p:cNvSpPr txBox="1"/>
          <p:nvPr/>
        </p:nvSpPr>
        <p:spPr>
          <a:xfrm>
            <a:off x="167765" y="4320056"/>
            <a:ext cx="2669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DE.CM-7 Monitoring for unauthorized personnel, connections, devices, and software is performed </a:t>
            </a:r>
          </a:p>
        </p:txBody>
      </p:sp>
      <p:sp>
        <p:nvSpPr>
          <p:cNvPr id="16" name="Rektangel 15"/>
          <p:cNvSpPr/>
          <p:nvPr/>
        </p:nvSpPr>
        <p:spPr>
          <a:xfrm>
            <a:off x="215923" y="5260668"/>
            <a:ext cx="3614177" cy="14518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219144" y="5089701"/>
            <a:ext cx="2492204" cy="8693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/>
          <p:cNvSpPr txBox="1"/>
          <p:nvPr/>
        </p:nvSpPr>
        <p:spPr>
          <a:xfrm>
            <a:off x="209382" y="5379945"/>
            <a:ext cx="2370065" cy="281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PR.DS-1 Data-at-rest is protected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ktangel 18"/>
          <p:cNvSpPr/>
          <p:nvPr/>
        </p:nvSpPr>
        <p:spPr>
          <a:xfrm>
            <a:off x="219399" y="5959009"/>
            <a:ext cx="2492204" cy="7535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kstSylinder 19"/>
          <p:cNvSpPr txBox="1"/>
          <p:nvPr/>
        </p:nvSpPr>
        <p:spPr>
          <a:xfrm>
            <a:off x="224552" y="6197274"/>
            <a:ext cx="2630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PR.DS-2 Data-in-transit is protected</a:t>
            </a:r>
          </a:p>
        </p:txBody>
      </p:sp>
      <p:sp>
        <p:nvSpPr>
          <p:cNvPr id="21" name="Rektangel 20"/>
          <p:cNvSpPr/>
          <p:nvPr/>
        </p:nvSpPr>
        <p:spPr>
          <a:xfrm>
            <a:off x="2711347" y="5094818"/>
            <a:ext cx="1118753" cy="864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Bild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429" y="1074748"/>
            <a:ext cx="379137" cy="354070"/>
          </a:xfrm>
          <a:prstGeom prst="rect">
            <a:avLst/>
          </a:prstGeom>
        </p:spPr>
      </p:pic>
      <p:pic>
        <p:nvPicPr>
          <p:cNvPr id="23" name="Bilde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4320" y="1068989"/>
            <a:ext cx="357046" cy="354070"/>
          </a:xfrm>
          <a:prstGeom prst="rect">
            <a:avLst/>
          </a:prstGeom>
        </p:spPr>
      </p:pic>
      <p:pic>
        <p:nvPicPr>
          <p:cNvPr id="24" name="Bild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040" y="5555222"/>
            <a:ext cx="379137" cy="354070"/>
          </a:xfrm>
          <a:prstGeom prst="rect">
            <a:avLst/>
          </a:prstGeom>
        </p:spPr>
      </p:pic>
      <p:pic>
        <p:nvPicPr>
          <p:cNvPr id="25" name="Bild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931" y="5549463"/>
            <a:ext cx="357046" cy="354070"/>
          </a:xfrm>
          <a:prstGeom prst="rect">
            <a:avLst/>
          </a:prstGeom>
        </p:spPr>
      </p:pic>
      <p:pic>
        <p:nvPicPr>
          <p:cNvPr id="26" name="Bild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332" y="6328474"/>
            <a:ext cx="379137" cy="354070"/>
          </a:xfrm>
          <a:prstGeom prst="rect">
            <a:avLst/>
          </a:prstGeom>
        </p:spPr>
      </p:pic>
      <p:pic>
        <p:nvPicPr>
          <p:cNvPr id="29" name="Bild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803" y="4708585"/>
            <a:ext cx="379137" cy="354070"/>
          </a:xfrm>
          <a:prstGeom prst="rect">
            <a:avLst/>
          </a:prstGeom>
        </p:spPr>
      </p:pic>
      <p:pic>
        <p:nvPicPr>
          <p:cNvPr id="30" name="Bild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94" y="4702826"/>
            <a:ext cx="357046" cy="354070"/>
          </a:xfrm>
          <a:prstGeom prst="rect">
            <a:avLst/>
          </a:prstGeom>
        </p:spPr>
      </p:pic>
      <p:sp>
        <p:nvSpPr>
          <p:cNvPr id="38" name="Rektangel 37"/>
          <p:cNvSpPr/>
          <p:nvPr/>
        </p:nvSpPr>
        <p:spPr>
          <a:xfrm>
            <a:off x="4949851" y="176960"/>
            <a:ext cx="21916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9" name="Rett pilkobling 38"/>
          <p:cNvCxnSpPr/>
          <p:nvPr/>
        </p:nvCxnSpPr>
        <p:spPr>
          <a:xfrm flipV="1">
            <a:off x="3818267" y="1945314"/>
            <a:ext cx="1009009" cy="145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tt pilkobling 40"/>
          <p:cNvCxnSpPr/>
          <p:nvPr/>
        </p:nvCxnSpPr>
        <p:spPr>
          <a:xfrm>
            <a:off x="3830100" y="833942"/>
            <a:ext cx="992755" cy="49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tt pilkobling 42"/>
          <p:cNvCxnSpPr/>
          <p:nvPr/>
        </p:nvCxnSpPr>
        <p:spPr>
          <a:xfrm>
            <a:off x="3749176" y="2731118"/>
            <a:ext cx="1051248" cy="71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ktangel 47"/>
          <p:cNvSpPr/>
          <p:nvPr/>
        </p:nvSpPr>
        <p:spPr>
          <a:xfrm>
            <a:off x="170986" y="1915665"/>
            <a:ext cx="3644060" cy="15523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Rektangel 48"/>
          <p:cNvSpPr/>
          <p:nvPr/>
        </p:nvSpPr>
        <p:spPr>
          <a:xfrm>
            <a:off x="174207" y="1744698"/>
            <a:ext cx="2492204" cy="8693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TekstSylinder 53"/>
          <p:cNvSpPr txBox="1"/>
          <p:nvPr/>
        </p:nvSpPr>
        <p:spPr>
          <a:xfrm>
            <a:off x="170986" y="1991865"/>
            <a:ext cx="2370065" cy="478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PR.AC-3 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Remote access is managed</a:t>
            </a:r>
          </a:p>
        </p:txBody>
      </p:sp>
      <p:sp>
        <p:nvSpPr>
          <p:cNvPr id="55" name="Rektangel 54"/>
          <p:cNvSpPr/>
          <p:nvPr/>
        </p:nvSpPr>
        <p:spPr>
          <a:xfrm>
            <a:off x="174462" y="2614006"/>
            <a:ext cx="2492204" cy="8540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TekstSylinder 56"/>
          <p:cNvSpPr txBox="1"/>
          <p:nvPr/>
        </p:nvSpPr>
        <p:spPr>
          <a:xfrm>
            <a:off x="226610" y="2657908"/>
            <a:ext cx="2630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PR.AC-4 Access permissions and authorizations are managed, incorporating the principles of least privilege and separation of duties</a:t>
            </a:r>
          </a:p>
        </p:txBody>
      </p:sp>
      <p:sp>
        <p:nvSpPr>
          <p:cNvPr id="58" name="Rektangel 57"/>
          <p:cNvSpPr/>
          <p:nvPr/>
        </p:nvSpPr>
        <p:spPr>
          <a:xfrm>
            <a:off x="2665287" y="1741377"/>
            <a:ext cx="1150629" cy="864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9" name="Bilde 5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103" y="2229838"/>
            <a:ext cx="379137" cy="354070"/>
          </a:xfrm>
          <a:prstGeom prst="rect">
            <a:avLst/>
          </a:prstGeom>
        </p:spPr>
      </p:pic>
      <p:pic>
        <p:nvPicPr>
          <p:cNvPr id="60" name="Bilde 5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994" y="2224079"/>
            <a:ext cx="357046" cy="354070"/>
          </a:xfrm>
          <a:prstGeom prst="rect">
            <a:avLst/>
          </a:prstGeom>
        </p:spPr>
      </p:pic>
      <p:pic>
        <p:nvPicPr>
          <p:cNvPr id="65" name="Bilde 6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678" y="3032921"/>
            <a:ext cx="379137" cy="354070"/>
          </a:xfrm>
          <a:prstGeom prst="rect">
            <a:avLst/>
          </a:prstGeom>
        </p:spPr>
      </p:pic>
      <p:pic>
        <p:nvPicPr>
          <p:cNvPr id="66" name="Bilde 6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569" y="3027162"/>
            <a:ext cx="357046" cy="354070"/>
          </a:xfrm>
          <a:prstGeom prst="rect">
            <a:avLst/>
          </a:prstGeom>
        </p:spPr>
      </p:pic>
      <p:sp>
        <p:nvSpPr>
          <p:cNvPr id="69" name="Rektangel 68"/>
          <p:cNvSpPr/>
          <p:nvPr/>
        </p:nvSpPr>
        <p:spPr>
          <a:xfrm>
            <a:off x="4806363" y="2226624"/>
            <a:ext cx="6570089" cy="7926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4975582" y="2276857"/>
            <a:ext cx="55255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HIPAA Security Rule 45 C.F.R. §§ 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164.308(a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)(3),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164.308(a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)(4),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164.310(a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)(2)(iii),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164.310(b), 164.312(a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)(1),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164.312(a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)(2)(i),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164.312(a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)(2)(ii) 	</a:t>
            </a:r>
          </a:p>
        </p:txBody>
      </p:sp>
      <p:sp>
        <p:nvSpPr>
          <p:cNvPr id="71" name="Rektangel 70"/>
          <p:cNvSpPr/>
          <p:nvPr/>
        </p:nvSpPr>
        <p:spPr>
          <a:xfrm>
            <a:off x="4806363" y="3078893"/>
            <a:ext cx="6570089" cy="8312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Rektangel 71"/>
          <p:cNvSpPr/>
          <p:nvPr/>
        </p:nvSpPr>
        <p:spPr>
          <a:xfrm>
            <a:off x="4943124" y="3159596"/>
            <a:ext cx="52787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HIPAA Security Rule 45 C.F.R. §§ </a:t>
            </a:r>
            <a:endParaRPr kumimoji="0" lang="pt-BR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164.308(a</a:t>
            </a: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)(1)(ii)(D), 164.308(a)(3)(ii)(A), 164.308(a)(5)(ii)(C), 164.312(a)(2)(i), 164.312(b), 164.312(d), </a:t>
            </a: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164.312(e)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</a:t>
            </a:r>
          </a:p>
        </p:txBody>
      </p:sp>
      <p:sp>
        <p:nvSpPr>
          <p:cNvPr id="74" name="Rektangel 73"/>
          <p:cNvSpPr/>
          <p:nvPr/>
        </p:nvSpPr>
        <p:spPr>
          <a:xfrm>
            <a:off x="4820549" y="4952806"/>
            <a:ext cx="6570089" cy="7551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Rektangel 74"/>
          <p:cNvSpPr/>
          <p:nvPr/>
        </p:nvSpPr>
        <p:spPr>
          <a:xfrm>
            <a:off x="4943124" y="5012726"/>
            <a:ext cx="5448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HIPAA Security Rule 45 C.F.R. §§ 164.308(a)(1)(ii)(D), 164.308(b)(1), 164.310(d), 164.312(a)(1), 164.312(a)(2)(iii), 164.312(a)(2)(iv), 164.312(b), 164.312(c), 164.314(b)(2)(i), 164.312(d) 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</a:t>
            </a:r>
          </a:p>
        </p:txBody>
      </p:sp>
      <p:sp>
        <p:nvSpPr>
          <p:cNvPr id="77" name="Rektangel 76"/>
          <p:cNvSpPr/>
          <p:nvPr/>
        </p:nvSpPr>
        <p:spPr>
          <a:xfrm>
            <a:off x="4827276" y="198650"/>
            <a:ext cx="6570089" cy="8859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Rektangel 77"/>
          <p:cNvSpPr/>
          <p:nvPr/>
        </p:nvSpPr>
        <p:spPr>
          <a:xfrm>
            <a:off x="4996495" y="248884"/>
            <a:ext cx="55645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HIPAA Security Rule 45 C.F.R. §§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164.308(a)(3)(ii)(B),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164.308(a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)(3)(ii)(C),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164.308(a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)(4)(i),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164.308(a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)(4)(ii)(B),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164.308(a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)(4)(ii)(C ),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164.312(a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)(2)(i),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164.312(a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)(2)(ii),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164.312(a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)(2)(iii),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164.312(d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79" name="Bilde 7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1118" y="318188"/>
            <a:ext cx="762353" cy="659688"/>
          </a:xfrm>
          <a:prstGeom prst="rect">
            <a:avLst/>
          </a:prstGeom>
        </p:spPr>
      </p:pic>
      <p:sp>
        <p:nvSpPr>
          <p:cNvPr id="80" name="Rektangel 79"/>
          <p:cNvSpPr/>
          <p:nvPr/>
        </p:nvSpPr>
        <p:spPr>
          <a:xfrm>
            <a:off x="4943124" y="1261806"/>
            <a:ext cx="21916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Rektangel 80"/>
          <p:cNvSpPr/>
          <p:nvPr/>
        </p:nvSpPr>
        <p:spPr>
          <a:xfrm>
            <a:off x="4820549" y="1283497"/>
            <a:ext cx="6570089" cy="8669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Rektangel 81"/>
          <p:cNvSpPr/>
          <p:nvPr/>
        </p:nvSpPr>
        <p:spPr>
          <a:xfrm>
            <a:off x="4989769" y="1333730"/>
            <a:ext cx="39625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HIPAA Security Rule 45 C.F.R. §§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164.308(a)(4)(i),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164.308(b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)(1),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164.308(b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)(3),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164.310(b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164.312(e)(1),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164.312(e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)(2)(ii) 	</a:t>
            </a:r>
          </a:p>
        </p:txBody>
      </p:sp>
      <p:cxnSp>
        <p:nvCxnSpPr>
          <p:cNvPr id="88" name="Rett pilkobling 87"/>
          <p:cNvCxnSpPr/>
          <p:nvPr/>
        </p:nvCxnSpPr>
        <p:spPr>
          <a:xfrm flipV="1">
            <a:off x="3819060" y="3751378"/>
            <a:ext cx="987303" cy="122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ktangel 89"/>
          <p:cNvSpPr/>
          <p:nvPr/>
        </p:nvSpPr>
        <p:spPr>
          <a:xfrm>
            <a:off x="167765" y="3471708"/>
            <a:ext cx="2506659" cy="8180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kstSylinder 13"/>
          <p:cNvSpPr txBox="1"/>
          <p:nvPr/>
        </p:nvSpPr>
        <p:spPr>
          <a:xfrm>
            <a:off x="253167" y="3575518"/>
            <a:ext cx="2370065" cy="676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DE.CM-3 Personnel activity is monitored to detect potential cybersecurity events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1" name="Rektangel 90"/>
          <p:cNvSpPr/>
          <p:nvPr/>
        </p:nvSpPr>
        <p:spPr>
          <a:xfrm>
            <a:off x="2679114" y="3467608"/>
            <a:ext cx="1139153" cy="8260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2" name="Bilde 9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234" y="3876799"/>
            <a:ext cx="379137" cy="354070"/>
          </a:xfrm>
          <a:prstGeom prst="rect">
            <a:avLst/>
          </a:prstGeom>
        </p:spPr>
      </p:pic>
      <p:pic>
        <p:nvPicPr>
          <p:cNvPr id="93" name="Bilde 9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9125" y="3871040"/>
            <a:ext cx="357046" cy="354070"/>
          </a:xfrm>
          <a:prstGeom prst="rect">
            <a:avLst/>
          </a:prstGeom>
        </p:spPr>
      </p:pic>
      <p:sp>
        <p:nvSpPr>
          <p:cNvPr id="94" name="Rektangel 93"/>
          <p:cNvSpPr/>
          <p:nvPr/>
        </p:nvSpPr>
        <p:spPr>
          <a:xfrm>
            <a:off x="4800424" y="3992185"/>
            <a:ext cx="6570089" cy="89549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Rektangel 94"/>
          <p:cNvSpPr/>
          <p:nvPr/>
        </p:nvSpPr>
        <p:spPr>
          <a:xfrm>
            <a:off x="4949851" y="4095216"/>
            <a:ext cx="52787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HIPAA Security Rule 45 C.F.R. §§ 164.308(a)(1)(ii)(D), 164.308(a)(5)(ii)(B), 164.308(a)(5)(ii)(C), 164.310(a)(1), 164.310(a)(2)(ii), 164.310(a)(2)(iii), 164.310(b), 164.310(c), 164.310(d)(1), 164.310(d)(2)(iii), 164.312(b), 164.314(b)(2)(i) 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cxnSp>
        <p:nvCxnSpPr>
          <p:cNvPr id="97" name="Rett pilkobling 96"/>
          <p:cNvCxnSpPr/>
          <p:nvPr/>
        </p:nvCxnSpPr>
        <p:spPr>
          <a:xfrm flipV="1">
            <a:off x="3813122" y="4592623"/>
            <a:ext cx="987303" cy="122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Rett pilkobling 97"/>
          <p:cNvCxnSpPr/>
          <p:nvPr/>
        </p:nvCxnSpPr>
        <p:spPr>
          <a:xfrm flipV="1">
            <a:off x="3813121" y="5488116"/>
            <a:ext cx="987303" cy="122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ktangel 98"/>
          <p:cNvSpPr/>
          <p:nvPr/>
        </p:nvSpPr>
        <p:spPr>
          <a:xfrm>
            <a:off x="4827276" y="5778084"/>
            <a:ext cx="6570089" cy="7831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Rektangel 99"/>
          <p:cNvSpPr/>
          <p:nvPr/>
        </p:nvSpPr>
        <p:spPr>
          <a:xfrm>
            <a:off x="4949850" y="5914906"/>
            <a:ext cx="53447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HIPAA Security Rule 45 C.F.R. §§ 164.308(b)(1), 164.308(b)(2), 164.312(e)(1), 164.312(e)(2)(i), 164.312(e)(2)(ii), 164.314(b)(2)(i) 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103" name="Bilde 10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1117" y="1408787"/>
            <a:ext cx="762353" cy="659688"/>
          </a:xfrm>
          <a:prstGeom prst="rect">
            <a:avLst/>
          </a:prstGeom>
        </p:spPr>
      </p:pic>
      <p:pic>
        <p:nvPicPr>
          <p:cNvPr id="104" name="Bilde 10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1117" y="2311632"/>
            <a:ext cx="762353" cy="659688"/>
          </a:xfrm>
          <a:prstGeom prst="rect">
            <a:avLst/>
          </a:prstGeom>
        </p:spPr>
      </p:pic>
      <p:pic>
        <p:nvPicPr>
          <p:cNvPr id="106" name="Bilde 10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1117" y="3174200"/>
            <a:ext cx="762353" cy="659688"/>
          </a:xfrm>
          <a:prstGeom prst="rect">
            <a:avLst/>
          </a:prstGeom>
        </p:spPr>
      </p:pic>
      <p:pic>
        <p:nvPicPr>
          <p:cNvPr id="107" name="Bilde 10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1117" y="4097137"/>
            <a:ext cx="762353" cy="659688"/>
          </a:xfrm>
          <a:prstGeom prst="rect">
            <a:avLst/>
          </a:prstGeom>
        </p:spPr>
      </p:pic>
      <p:pic>
        <p:nvPicPr>
          <p:cNvPr id="108" name="Bilde 10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1117" y="5001488"/>
            <a:ext cx="762353" cy="659688"/>
          </a:xfrm>
          <a:prstGeom prst="rect">
            <a:avLst/>
          </a:prstGeom>
        </p:spPr>
      </p:pic>
      <p:pic>
        <p:nvPicPr>
          <p:cNvPr id="109" name="Bilde 10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1116" y="5843723"/>
            <a:ext cx="762353" cy="659688"/>
          </a:xfrm>
          <a:prstGeom prst="rect">
            <a:avLst/>
          </a:prstGeom>
        </p:spPr>
      </p:pic>
      <p:cxnSp>
        <p:nvCxnSpPr>
          <p:cNvPr id="110" name="Rett pilkobling 109"/>
          <p:cNvCxnSpPr/>
          <p:nvPr/>
        </p:nvCxnSpPr>
        <p:spPr>
          <a:xfrm flipV="1">
            <a:off x="3821611" y="6163557"/>
            <a:ext cx="987303" cy="122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kstSylinder 66"/>
          <p:cNvSpPr txBox="1"/>
          <p:nvPr/>
        </p:nvSpPr>
        <p:spPr>
          <a:xfrm>
            <a:off x="2710271" y="1728285"/>
            <a:ext cx="132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Shared responsibility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TekstSylinder 67"/>
          <p:cNvSpPr txBox="1"/>
          <p:nvPr/>
        </p:nvSpPr>
        <p:spPr>
          <a:xfrm>
            <a:off x="2807040" y="430700"/>
            <a:ext cx="132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Shared responsibility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TekstSylinder 69"/>
          <p:cNvSpPr txBox="1"/>
          <p:nvPr/>
        </p:nvSpPr>
        <p:spPr>
          <a:xfrm>
            <a:off x="2718559" y="2580523"/>
            <a:ext cx="132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Shared responsibility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TekstSylinder 72"/>
          <p:cNvSpPr txBox="1"/>
          <p:nvPr/>
        </p:nvSpPr>
        <p:spPr>
          <a:xfrm>
            <a:off x="2760850" y="3454196"/>
            <a:ext cx="132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Shared responsibility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TekstSylinder 75"/>
          <p:cNvSpPr txBox="1"/>
          <p:nvPr/>
        </p:nvSpPr>
        <p:spPr>
          <a:xfrm>
            <a:off x="2704171" y="4292400"/>
            <a:ext cx="132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Shared responsibility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TekstSylinder 82"/>
          <p:cNvSpPr txBox="1"/>
          <p:nvPr/>
        </p:nvSpPr>
        <p:spPr>
          <a:xfrm>
            <a:off x="2760850" y="5117005"/>
            <a:ext cx="132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Shared responsibility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TekstSylinder 83"/>
          <p:cNvSpPr txBox="1"/>
          <p:nvPr/>
        </p:nvSpPr>
        <p:spPr>
          <a:xfrm>
            <a:off x="2751164" y="5937106"/>
            <a:ext cx="132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Customer responsibility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9977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440</Words>
  <Application>Microsoft Office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1_Office-tema</vt:lpstr>
      <vt:lpstr>PowerPoint-presentasjon</vt:lpstr>
    </vt:vector>
  </TitlesOfParts>
  <Company>Helse Vest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/>
  <cp:lastModifiedBy>Bruun, Aksel</cp:lastModifiedBy>
  <cp:revision>2</cp:revision>
  <dcterms:created xsi:type="dcterms:W3CDTF">2022-01-02T14:55:22Z</dcterms:created>
  <dcterms:modified xsi:type="dcterms:W3CDTF">2022-01-02T14:58:39Z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630a74d-177d-4d83-9921-bfa757d2fa0b_Enabled">
    <vt:lpwstr>true</vt:lpwstr>
  </property>
  <property fmtid="{D5CDD505-2E9C-101B-9397-08002B2CF9AE}" pid="3" name="MSIP_Label_4630a74d-177d-4d83-9921-bfa757d2fa0b_SetDate">
    <vt:lpwstr>2022-01-02T14:58:23Z</vt:lpwstr>
  </property>
  <property fmtid="{D5CDD505-2E9C-101B-9397-08002B2CF9AE}" pid="4" name="MSIP_Label_4630a74d-177d-4d83-9921-bfa757d2fa0b_Method">
    <vt:lpwstr>Privileged</vt:lpwstr>
  </property>
  <property fmtid="{D5CDD505-2E9C-101B-9397-08002B2CF9AE}" pid="5" name="MSIP_Label_4630a74d-177d-4d83-9921-bfa757d2fa0b_Name">
    <vt:lpwstr>Grønn</vt:lpwstr>
  </property>
  <property fmtid="{D5CDD505-2E9C-101B-9397-08002B2CF9AE}" pid="6" name="MSIP_Label_4630a74d-177d-4d83-9921-bfa757d2fa0b_SiteId">
    <vt:lpwstr>bdcbe535-f3cf-49f5-8a6a-fb6d98dc7837</vt:lpwstr>
  </property>
  <property fmtid="{D5CDD505-2E9C-101B-9397-08002B2CF9AE}" pid="7" name="MSIP_Label_4630a74d-177d-4d83-9921-bfa757d2fa0b_ActionId">
    <vt:lpwstr>83752c5c-72e9-4c5d-b2e4-7594324f7d7d</vt:lpwstr>
  </property>
  <property fmtid="{D5CDD505-2E9C-101B-9397-08002B2CF9AE}" pid="8" name="MSIP_Label_4630a74d-177d-4d83-9921-bfa757d2fa0b_ContentBits">
    <vt:lpwstr>0</vt:lpwstr>
  </property>
</Properties>
</file>