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uun, Aksel" initials="BA" lastIdx="2" clrIdx="0">
    <p:extLst>
      <p:ext uri="{19B8F6BF-5375-455C-9EA6-DF929625EA0E}">
        <p15:presenceInfo xmlns:p15="http://schemas.microsoft.com/office/powerpoint/2012/main" userId="S-1-5-21-2061001726-1181116807-114579206-20926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  <a:srgbClr val="2E75B6"/>
    <a:srgbClr val="3E89CE"/>
    <a:srgbClr val="5497D4"/>
    <a:srgbClr val="9EC4E6"/>
    <a:srgbClr val="84B4E0"/>
    <a:srgbClr val="6DA6D9"/>
    <a:srgbClr val="79ADDD"/>
    <a:srgbClr val="5195D3"/>
    <a:srgbClr val="63A0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50" autoAdjust="0"/>
    <p:restoredTop sz="93584" autoAdjust="0"/>
  </p:normalViewPr>
  <p:slideViewPr>
    <p:cSldViewPr snapToGrid="0">
      <p:cViewPr varScale="1">
        <p:scale>
          <a:sx n="158" d="100"/>
          <a:sy n="158" d="100"/>
        </p:scale>
        <p:origin x="125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BD46E4-AB0C-42F5-999E-056968F8CFBA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5203EC-1451-4382-9651-0E5B61CB1C5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8158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9000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5105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26393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1215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0808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644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61751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4060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519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68886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16235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80296-AFD9-4E68-8914-60464BEE757D}" type="datetimeFigureOut">
              <a:rPr lang="nb-NO" smtClean="0"/>
              <a:t>03.01.2022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C3B49-2706-4C8D-9332-09B57E1598E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45707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11000" r="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/>
          <p:cNvSpPr txBox="1"/>
          <p:nvPr/>
        </p:nvSpPr>
        <p:spPr>
          <a:xfrm>
            <a:off x="1489365" y="464129"/>
            <a:ext cx="497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Di1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23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61170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>Helse Vest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Security Architecture</dc:title>
  <dc:creator/>
  <cp:lastModifiedBy>Microsoft-konto</cp:lastModifiedBy>
  <cp:revision>545</cp:revision>
  <dcterms:created xsi:type="dcterms:W3CDTF">2020-05-28T10:35:00Z</dcterms:created>
  <dcterms:modified xsi:type="dcterms:W3CDTF">2022-01-03T14:43:17Z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630a74d-177d-4d83-9921-bfa757d2fa0b_Enabled">
    <vt:lpwstr>true</vt:lpwstr>
  </property>
  <property fmtid="{D5CDD505-2E9C-101B-9397-08002B2CF9AE}" pid="3" name="MSIP_Label_4630a74d-177d-4d83-9921-bfa757d2fa0b_SetDate">
    <vt:lpwstr>2021-03-30T12:33:48Z</vt:lpwstr>
  </property>
  <property fmtid="{D5CDD505-2E9C-101B-9397-08002B2CF9AE}" pid="4" name="MSIP_Label_4630a74d-177d-4d83-9921-bfa757d2fa0b_Method">
    <vt:lpwstr>Privileged</vt:lpwstr>
  </property>
  <property fmtid="{D5CDD505-2E9C-101B-9397-08002B2CF9AE}" pid="5" name="MSIP_Label_4630a74d-177d-4d83-9921-bfa757d2fa0b_Name">
    <vt:lpwstr>Grønn</vt:lpwstr>
  </property>
  <property fmtid="{D5CDD505-2E9C-101B-9397-08002B2CF9AE}" pid="6" name="MSIP_Label_4630a74d-177d-4d83-9921-bfa757d2fa0b_SiteId">
    <vt:lpwstr>bdcbe535-f3cf-49f5-8a6a-fb6d98dc7837</vt:lpwstr>
  </property>
  <property fmtid="{D5CDD505-2E9C-101B-9397-08002B2CF9AE}" pid="7" name="MSIP_Label_4630a74d-177d-4d83-9921-bfa757d2fa0b_ActionId">
    <vt:lpwstr>800cda03-c2ca-4456-9b60-fb6976a392b0</vt:lpwstr>
  </property>
  <property fmtid="{D5CDD505-2E9C-101B-9397-08002B2CF9AE}" pid="8" name="MSIP_Label_4630a74d-177d-4d83-9921-bfa757d2fa0b_ContentBits">
    <vt:lpwstr>0</vt:lpwstr>
  </property>
</Properties>
</file>